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59" r:id="rId4"/>
  </p:sldIdLst>
  <p:sldSz cx="15119350" cy="1069181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B38D-91F2-4D44-B758-343DBCFF5881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C3C03-533E-429B-A46C-09F66DFD8D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2707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B38D-91F2-4D44-B758-343DBCFF5881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C3C03-533E-429B-A46C-09F66DFD8D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5575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B38D-91F2-4D44-B758-343DBCFF5881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C3C03-533E-429B-A46C-09F66DFD8D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7483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B38D-91F2-4D44-B758-343DBCFF5881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C3C03-533E-429B-A46C-09F66DFD8D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529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B38D-91F2-4D44-B758-343DBCFF5881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C3C03-533E-429B-A46C-09F66DFD8D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7791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B38D-91F2-4D44-B758-343DBCFF5881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C3C03-533E-429B-A46C-09F66DFD8D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841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B38D-91F2-4D44-B758-343DBCFF5881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C3C03-533E-429B-A46C-09F66DFD8D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1093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B38D-91F2-4D44-B758-343DBCFF5881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C3C03-533E-429B-A46C-09F66DFD8D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074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B38D-91F2-4D44-B758-343DBCFF5881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C3C03-533E-429B-A46C-09F66DFD8D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807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B38D-91F2-4D44-B758-343DBCFF5881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C3C03-533E-429B-A46C-09F66DFD8D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5301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B38D-91F2-4D44-B758-343DBCFF5881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C3C03-533E-429B-A46C-09F66DFD8D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4122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4B38D-91F2-4D44-B758-343DBCFF5881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C3C03-533E-429B-A46C-09F66DFD8D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418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DD46B69-1243-6BCA-BE9D-FEA029FE4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243" y="485993"/>
            <a:ext cx="13744863" cy="971982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ja-JP" sz="20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marL="0" indent="0">
              <a:buNone/>
            </a:pPr>
            <a:r>
              <a:rPr lang="ja-JP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作品タイトル</a:t>
            </a:r>
            <a:r>
              <a:rPr lang="en-US" altLang="ja-JP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						</a:t>
            </a:r>
            <a:r>
              <a:rPr lang="ja-JP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想定対象年齢</a:t>
            </a:r>
            <a:endParaRPr lang="en-US" altLang="ja-JP" sz="20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marL="0" indent="0">
              <a:buNone/>
            </a:pPr>
            <a:endParaRPr lang="en-US" altLang="ja-JP" sz="20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marL="0" indent="0">
              <a:buNone/>
            </a:pPr>
            <a:r>
              <a:rPr lang="ja-JP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作品の完成図（画像・イラストは問いません）</a:t>
            </a:r>
            <a:endParaRPr lang="en-US" altLang="ja-JP" sz="20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marL="0" indent="0">
              <a:buNone/>
            </a:pPr>
            <a:endParaRPr lang="en-US" altLang="ja-JP" sz="20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marL="0" indent="0">
              <a:buNone/>
            </a:pPr>
            <a:endParaRPr lang="en-US" altLang="ja-JP" sz="20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marL="0" indent="0">
              <a:buNone/>
            </a:pPr>
            <a:endParaRPr lang="en-US" altLang="ja-JP" sz="20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marL="0" indent="0">
              <a:buNone/>
            </a:pPr>
            <a:endParaRPr lang="en-US" altLang="ja-JP" sz="20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marL="0" indent="0">
              <a:buNone/>
            </a:pPr>
            <a:endParaRPr lang="en-US" altLang="ja-JP" sz="20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marL="0" indent="0">
              <a:buNone/>
            </a:pPr>
            <a:endParaRPr lang="en-US" altLang="ja-JP" sz="20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marL="0" indent="0">
              <a:buNone/>
            </a:pPr>
            <a:endParaRPr lang="en-US" altLang="ja-JP" sz="20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marL="0" indent="0">
              <a:buNone/>
            </a:pPr>
            <a:endParaRPr lang="en-US" altLang="ja-JP" sz="20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marL="0" indent="0">
              <a:buNone/>
            </a:pPr>
            <a:endParaRPr lang="en-US" altLang="ja-JP" sz="20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marL="0" indent="0">
              <a:buNone/>
            </a:pPr>
            <a:endParaRPr lang="en-US" altLang="ja-JP" sz="20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marL="0" indent="0">
              <a:buNone/>
            </a:pPr>
            <a:endParaRPr lang="en-US" altLang="ja-JP" sz="20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marL="0" indent="0">
              <a:buNone/>
            </a:pPr>
            <a:r>
              <a:rPr lang="ja-JP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使用したリサイクル品</a:t>
            </a:r>
            <a:endParaRPr lang="en-US" altLang="ja-JP" sz="20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marL="0" indent="0">
              <a:buNone/>
            </a:pPr>
            <a:endParaRPr lang="en-US" altLang="ja-JP" sz="20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marL="0" indent="0">
              <a:buNone/>
            </a:pPr>
            <a:r>
              <a:rPr lang="ja-JP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使用した材料の詳細</a:t>
            </a:r>
            <a:endParaRPr lang="en-US" altLang="ja-JP" sz="20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marL="0" indent="0">
              <a:buNone/>
            </a:pPr>
            <a:r>
              <a:rPr lang="ja-JP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（種類・サイズ・量・素材・価格等）</a:t>
            </a:r>
            <a:endParaRPr lang="en-US" altLang="ja-JP" sz="20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68135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DD46B69-1243-6BCA-BE9D-FEA029FE4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243" y="485993"/>
            <a:ext cx="13744863" cy="971982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ja-JP" sz="20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marL="0" indent="0">
              <a:buNone/>
            </a:pPr>
            <a:r>
              <a:rPr lang="ja-JP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作り方の手順を画像（イラストでも可）も交えつつ記載</a:t>
            </a:r>
          </a:p>
        </p:txBody>
      </p:sp>
    </p:spTree>
    <p:extLst>
      <p:ext uri="{BB962C8B-B14F-4D97-AF65-F5344CB8AC3E}">
        <p14:creationId xmlns:p14="http://schemas.microsoft.com/office/powerpoint/2010/main" val="4149282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DD46B69-1243-6BCA-BE9D-FEA029FE4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243" y="485993"/>
            <a:ext cx="13744863" cy="971982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ja-JP" sz="20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marL="0" indent="0">
              <a:buNone/>
            </a:pPr>
            <a:r>
              <a:rPr lang="ja-JP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作り方の手順を画像（イラストでも可）も交えつつ記載</a:t>
            </a:r>
          </a:p>
        </p:txBody>
      </p:sp>
    </p:spTree>
    <p:extLst>
      <p:ext uri="{BB962C8B-B14F-4D97-AF65-F5344CB8AC3E}">
        <p14:creationId xmlns:p14="http://schemas.microsoft.com/office/powerpoint/2010/main" val="43028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144</TotalTime>
  <Words>67</Words>
  <Application>Microsoft Office PowerPoint</Application>
  <PresentationFormat>ユーザー設定</PresentationFormat>
  <Paragraphs>23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佐藤 亮</dc:creator>
  <cp:lastModifiedBy>佐藤 亮</cp:lastModifiedBy>
  <cp:revision>4</cp:revision>
  <dcterms:created xsi:type="dcterms:W3CDTF">2023-03-06T05:10:27Z</dcterms:created>
  <dcterms:modified xsi:type="dcterms:W3CDTF">2023-03-07T10:41:59Z</dcterms:modified>
</cp:coreProperties>
</file>